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A935-3E49-4215-A07B-350E9A675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5F605-AB01-48BE-A4D3-B2A7EDDAF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7A470-5D4E-4077-B3BC-EC1E10EA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1063-6F3B-4EC2-8CEF-C7B71EA1667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DC100-6007-47D0-B946-EA78872A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AA212-2DA0-4A08-B76A-BFC0A73B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3D32-9A0D-4869-AA61-14A6D368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D6AD5-9DBC-4B15-85BE-8A8EFB7E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CA0B4-AEA6-45F0-8FCC-77DA4D611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AC28D-7030-473F-A99A-B291CB29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1063-6F3B-4EC2-8CEF-C7B71EA1667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EA5EA-E67D-4782-BE98-513B8F05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1D0EF-DDA0-4305-8A9A-319D92BB6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3D32-9A0D-4869-AA61-14A6D368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4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3108F-99E6-4CC3-B9A0-04EC95425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F330A-3A0E-46A6-9B38-DA77ED93B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F4265-4EF9-44CD-A44C-2C865FD7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1063-6F3B-4EC2-8CEF-C7B71EA1667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1B9A1-F75E-48F6-AA3D-9E1540FA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1DD5-38C0-4840-A7C0-8CE4524E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3D32-9A0D-4869-AA61-14A6D368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2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253F3-9C15-4CDB-8CAE-F47ECD7EB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E246F-F974-48F9-BEF4-041447661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7AB9-986D-4509-BC65-9912F852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1063-6F3B-4EC2-8CEF-C7B71EA1667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8E9AD-04A0-4146-9B6B-8972E1CF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0B78D-54C6-424A-A954-11D6C8AE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3D32-9A0D-4869-AA61-14A6D368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3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FA25-92D8-48BE-A541-74591C2D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9B0E2-7282-450C-BD33-36ABA540E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E2BFD-BB79-4783-9B41-8BFC5183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1063-6F3B-4EC2-8CEF-C7B71EA1667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3DFD5-1402-4532-98CE-F1796941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ED3DA-0510-4BE5-9B55-4A08B57E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3D32-9A0D-4869-AA61-14A6D368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8F73-F764-431A-9FAF-0ECA12BC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AA1B-2D82-4EC2-B049-E0F6D090C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5A171-8306-4746-A6F5-9B7AB27E0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EF4B4-653E-4F5C-AD2E-09BA5A5D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1063-6F3B-4EC2-8CEF-C7B71EA1667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CF22F-B2AA-4CF9-8283-B244409C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00579-612B-4CB0-ACB5-CB28A0F5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3D32-9A0D-4869-AA61-14A6D368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3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71C4-74E6-4B4D-B382-1BA74D78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6FDD1-0294-493A-AEFE-822EB5617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6DC05-6BFB-4798-B6C3-6C646D0CD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96CD9-69EF-4DC2-BFBF-BB37137FD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525DF-88E1-48E3-A6B4-042573C25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8F26B2-1528-40B9-8420-E4D64436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1063-6F3B-4EC2-8CEF-C7B71EA1667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BCDB9-FFED-4902-BB21-1E8B6CDC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038FFB-FA7F-4AF7-A6AA-9AABDA65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3D32-9A0D-4869-AA61-14A6D368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3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9D80-0E40-4735-9D1E-DA6E155C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8169C-44CE-4458-BEE5-A8B43075C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1063-6F3B-4EC2-8CEF-C7B71EA1667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A26D8-2744-4E01-A149-6B89A0B8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E473D-2D97-48CE-98FF-58DCCA54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3D32-9A0D-4869-AA61-14A6D368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1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935CF-67D3-45C3-84B5-61E21148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1063-6F3B-4EC2-8CEF-C7B71EA1667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A5F72-CB30-46AE-9CDE-425F6E4DF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7E585-2DBE-4023-85B6-EC5E7679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3D32-9A0D-4869-AA61-14A6D368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2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1694-EFD0-463B-9EB8-5A1B5ECB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557A9-D577-4D5F-93F0-D605EBFE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65662-41D3-4716-8BFA-7AD83727A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07DFF-D37C-41C3-9F5D-A10AB1B8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1063-6F3B-4EC2-8CEF-C7B71EA1667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853DB-D7EF-4E70-9C40-AA6B2794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720AD-866D-4246-BA91-20AA7501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3D32-9A0D-4869-AA61-14A6D368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5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6E83-0939-4EE5-85EB-7120AD86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2A7532-C333-4BBA-8EA4-C5FF005F7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A56B4-823E-423A-8D1F-30FF7A398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A6EBB-C16A-404F-9B18-FD1D96D2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1063-6F3B-4EC2-8CEF-C7B71EA1667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56AA-7736-4395-8F94-2A23CA84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813D4-8332-4453-BC8C-21214095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3D32-9A0D-4869-AA61-14A6D368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4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3A3CA0-45A9-4E9A-AFEE-296CA192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D9A36-54F1-4444-949E-A01D0B3BC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43B12-B712-4AE1-A119-7D3CA4DA0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1063-6F3B-4EC2-8CEF-C7B71EA1667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AF880-5418-4D85-9E06-ECBFBEDFC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0B882-555C-45FF-8A0F-EF0F1AD03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3D32-9A0D-4869-AA61-14A6D368C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6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DE338F-D194-4FEC-B8D8-078AC621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628650"/>
            <a:ext cx="99822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19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D987710-E6EA-4F83-8A56-048247DAA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42" y="643467"/>
            <a:ext cx="73063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9405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C5C512F-AE3D-4730-869B-F4509C166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089" y="643467"/>
            <a:ext cx="7657821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8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E6D4-008D-4D17-92DF-CE1C93ABD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7" y="231835"/>
            <a:ext cx="11818189" cy="3771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C2D6EE-8164-492A-99F9-15695897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02" y="4733925"/>
            <a:ext cx="118003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21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3F8FB0-9508-4840-B4E7-F66BED80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25" y="643467"/>
            <a:ext cx="7330349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28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266AEC-7C4D-4B2C-8B85-7B406DC0E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150" y="643467"/>
            <a:ext cx="7791700" cy="5571065"/>
          </a:xfrm>
          <a:prstGeom prst="rect">
            <a:avLst/>
          </a:prstGeom>
          <a:ln>
            <a:noFill/>
          </a:ln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B6C90B-50EC-498B-A3CE-439648EF7BB1}"/>
              </a:ext>
            </a:extLst>
          </p:cNvPr>
          <p:cNvCxnSpPr/>
          <p:nvPr/>
        </p:nvCxnSpPr>
        <p:spPr>
          <a:xfrm>
            <a:off x="6563360" y="47142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818A007-1943-423D-A3F9-9170ABF86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619" y="4715326"/>
            <a:ext cx="19240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46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B7523-DC98-410E-9168-BDF0C1936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15" y="643467"/>
            <a:ext cx="7846569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4C13C-4AD6-4E53-A4AD-E679D2F6D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430" y="2843846"/>
            <a:ext cx="18669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58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4B4FF5-2C45-4E02-BCD2-04ECC30E4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25" y="643467"/>
            <a:ext cx="7330349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4293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8911D9-4A4D-4ABB-AFED-3E21BC3C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42" y="643467"/>
            <a:ext cx="73063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5698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CD3AB-04C9-4E25-93FF-1C3D0FA2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06" y="643467"/>
            <a:ext cx="7553987" cy="5571065"/>
          </a:xfrm>
          <a:prstGeom prst="rect">
            <a:avLst/>
          </a:prstGeom>
          <a:ln>
            <a:noFill/>
          </a:ln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B8332-4AA7-4D51-91AD-2FFE91782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002" y="3152775"/>
            <a:ext cx="15144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10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A8802-133E-4BF1-B9F0-42455F9D5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7" y="643467"/>
            <a:ext cx="7958665" cy="5571065"/>
          </a:xfrm>
          <a:prstGeom prst="rect">
            <a:avLst/>
          </a:prstGeom>
          <a:ln>
            <a:noFill/>
          </a:ln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2748D-6D6E-42A2-B9EA-2957A365C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090" y="3428999"/>
            <a:ext cx="25527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40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B09AA-EE6A-42AC-AEC4-67051A653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21" y="288485"/>
            <a:ext cx="10383520" cy="637647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7361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F74091-3A41-4DB9-824D-499CE4941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25" y="643467"/>
            <a:ext cx="7330349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1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4960AC-5B8A-42C1-85A3-7120A494D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81" y="643467"/>
            <a:ext cx="7282437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4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F05771-BBE2-4600-9EFF-2D01C420E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441" y="643467"/>
            <a:ext cx="7503117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7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36AC07-74E8-4846-A62C-6EECC4D3F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41" y="643467"/>
            <a:ext cx="7258717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64C5A4-AA9A-4DAA-89C1-8C5510286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33" y="643467"/>
            <a:ext cx="7211734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5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33A69E-781D-46A5-B3CA-FE3B27652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5" y="643467"/>
            <a:ext cx="7142390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96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8FA2DC-899E-4E46-B931-B2889FC44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25" y="643467"/>
            <a:ext cx="7330349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9976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9D13A9-60D6-41F6-9154-E11A73605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06" y="643467"/>
            <a:ext cx="7553987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087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380552-9BDB-44C8-AEA3-79F47CEE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160" y="643467"/>
            <a:ext cx="7579680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059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D30D9-1DAA-448C-82C0-00A19C321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304800"/>
            <a:ext cx="10393680" cy="4277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21EC2B-1D2A-4594-8B18-99800E308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" y="4819332"/>
            <a:ext cx="1012952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81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EA18855-E606-4A54-8F10-ACC3E4941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729" y="643467"/>
            <a:ext cx="7354541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609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A28747-807D-4A3C-8C86-2473FD114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2" y="0"/>
            <a:ext cx="10834776" cy="4830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6E90AA-1C8F-4745-B38D-C2A123845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2" y="4830792"/>
            <a:ext cx="10834776" cy="18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B931103-0BC1-4246-956F-D52AAE5C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205" y="643467"/>
            <a:ext cx="7737590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839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C0A890-CEF0-49AB-8EC7-3CDA4135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8" y="0"/>
            <a:ext cx="12019472" cy="4347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19487B-7A54-4DED-B0AD-E68F87E4C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58" y="4446918"/>
            <a:ext cx="11846942" cy="22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35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951371F3B7B442AFD610AE446AEE1A" ma:contentTypeVersion="7" ma:contentTypeDescription="Create a new document." ma:contentTypeScope="" ma:versionID="2750dec929a6e4d88f505d04bf734887">
  <xsd:schema xmlns:xsd="http://www.w3.org/2001/XMLSchema" xmlns:xs="http://www.w3.org/2001/XMLSchema" xmlns:p="http://schemas.microsoft.com/office/2006/metadata/properties" xmlns:ns2="c8c565ce-8df9-48d2-b321-01d11b6fbfe5" targetNamespace="http://schemas.microsoft.com/office/2006/metadata/properties" ma:root="true" ma:fieldsID="ec9bcf67bf2afa71bf184f24cc449682" ns2:_="">
    <xsd:import namespace="c8c565ce-8df9-48d2-b321-01d11b6fbf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565ce-8df9-48d2-b321-01d11b6fb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10EACA-AEC7-49C0-A7B7-162550FD35CC}"/>
</file>

<file path=customXml/itemProps2.xml><?xml version="1.0" encoding="utf-8"?>
<ds:datastoreItem xmlns:ds="http://schemas.openxmlformats.org/officeDocument/2006/customXml" ds:itemID="{75DC1714-B880-49EF-B6C5-8548C1623064}"/>
</file>

<file path=customXml/itemProps3.xml><?xml version="1.0" encoding="utf-8"?>
<ds:datastoreItem xmlns:ds="http://schemas.openxmlformats.org/officeDocument/2006/customXml" ds:itemID="{2674834C-D165-4159-BBE0-2F46C7527567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Rojas-Dunbar</dc:creator>
  <cp:lastModifiedBy>Elaine Rojas-Dunbar</cp:lastModifiedBy>
  <cp:revision>2</cp:revision>
  <dcterms:created xsi:type="dcterms:W3CDTF">2020-03-27T21:23:14Z</dcterms:created>
  <dcterms:modified xsi:type="dcterms:W3CDTF">2020-03-27T21:36:37Z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0x01010033951371F3B7B442AFD610AE446AEE1A</vt:lpwstr>
  </property>
</Properties>
</file>